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45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00608-02C8-42D1-A57C-2908E114B72E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D934-CF43-4E64-84F8-0D78D046E9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00608-02C8-42D1-A57C-2908E114B72E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D934-CF43-4E64-84F8-0D78D046E9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00608-02C8-42D1-A57C-2908E114B72E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D934-CF43-4E64-84F8-0D78D046E9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00608-02C8-42D1-A57C-2908E114B72E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D934-CF43-4E64-84F8-0D78D046E9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00608-02C8-42D1-A57C-2908E114B72E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D934-CF43-4E64-84F8-0D78D046E9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00608-02C8-42D1-A57C-2908E114B72E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D934-CF43-4E64-84F8-0D78D046E9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00608-02C8-42D1-A57C-2908E114B72E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D934-CF43-4E64-84F8-0D78D046E9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00608-02C8-42D1-A57C-2908E114B72E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D934-CF43-4E64-84F8-0D78D046E9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00608-02C8-42D1-A57C-2908E114B72E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D934-CF43-4E64-84F8-0D78D046E9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00608-02C8-42D1-A57C-2908E114B72E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D934-CF43-4E64-84F8-0D78D046E9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00608-02C8-42D1-A57C-2908E114B72E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D934-CF43-4E64-84F8-0D78D046E9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00608-02C8-42D1-A57C-2908E114B72E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AD934-CF43-4E64-84F8-0D78D046E9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130425"/>
            <a:ext cx="8206680" cy="2090663"/>
          </a:xfrm>
        </p:spPr>
        <p:txBody>
          <a:bodyPr>
            <a:noAutofit/>
          </a:bodyPr>
          <a:lstStyle/>
          <a:p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9 +1=10    7 - 1=6    7 + 1=8</a:t>
            </a:r>
            <a:br>
              <a:rPr lang="uk-UA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5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5400" b="1" dirty="0">
                <a:latin typeface="Times New Roman" pitchFamily="18" charset="0"/>
                <a:cs typeface="Times New Roman" pitchFamily="18" charset="0"/>
              </a:rPr>
            </a:br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8 - 1=7    4 + 1=5   7-  1  =6  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odporka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72816"/>
            <a:ext cx="957138" cy="1196752"/>
          </a:xfrm>
          <a:prstGeom prst="rect">
            <a:avLst/>
          </a:prstGeom>
        </p:spPr>
      </p:pic>
      <p:pic>
        <p:nvPicPr>
          <p:cNvPr id="5" name="Рисунок 4" descr="podporka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3356992"/>
            <a:ext cx="957138" cy="1196752"/>
          </a:xfrm>
          <a:prstGeom prst="rect">
            <a:avLst/>
          </a:prstGeom>
        </p:spPr>
      </p:pic>
      <p:pic>
        <p:nvPicPr>
          <p:cNvPr id="6" name="Рисунок 5" descr="podporka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3429000"/>
            <a:ext cx="957138" cy="1196752"/>
          </a:xfrm>
          <a:prstGeom prst="rect">
            <a:avLst/>
          </a:prstGeom>
        </p:spPr>
      </p:pic>
      <p:pic>
        <p:nvPicPr>
          <p:cNvPr id="7" name="Рисунок 6" descr="podporka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356992"/>
            <a:ext cx="957138" cy="1196752"/>
          </a:xfrm>
          <a:prstGeom prst="rect">
            <a:avLst/>
          </a:prstGeom>
        </p:spPr>
      </p:pic>
      <p:pic>
        <p:nvPicPr>
          <p:cNvPr id="8" name="Рисунок 7" descr="podporka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1772816"/>
            <a:ext cx="957138" cy="1196752"/>
          </a:xfrm>
          <a:prstGeom prst="rect">
            <a:avLst/>
          </a:prstGeom>
        </p:spPr>
      </p:pic>
      <p:pic>
        <p:nvPicPr>
          <p:cNvPr id="9" name="Рисунок 8" descr="podporka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1772816"/>
            <a:ext cx="957138" cy="11967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56f6e5344a2f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340768"/>
            <a:ext cx="3352800" cy="3352800"/>
          </a:xfrm>
          <a:prstGeom prst="rect">
            <a:avLst/>
          </a:prstGeom>
        </p:spPr>
      </p:pic>
      <p:pic>
        <p:nvPicPr>
          <p:cNvPr id="5" name="Рисунок 4" descr="33144734-cartoon-vector-cute-caterpillar-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88640"/>
            <a:ext cx="1656184" cy="1656184"/>
          </a:xfrm>
          <a:prstGeom prst="rect">
            <a:avLst/>
          </a:prstGeom>
        </p:spPr>
      </p:pic>
      <p:pic>
        <p:nvPicPr>
          <p:cNvPr id="7" name="Рисунок 6" descr="33144734-cartoon-vector-cute-caterpillar-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653136"/>
            <a:ext cx="1656184" cy="1656184"/>
          </a:xfrm>
          <a:prstGeom prst="rect">
            <a:avLst/>
          </a:prstGeom>
        </p:spPr>
      </p:pic>
      <p:pic>
        <p:nvPicPr>
          <p:cNvPr id="9" name="Рисунок 8" descr="33144734-cartoon-vector-cute-caterpillar-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4869160"/>
            <a:ext cx="1656184" cy="1656184"/>
          </a:xfrm>
          <a:prstGeom prst="rect">
            <a:avLst/>
          </a:prstGeom>
        </p:spPr>
      </p:pic>
      <p:pic>
        <p:nvPicPr>
          <p:cNvPr id="10" name="Рисунок 9" descr="33144734-cartoon-vector-cute-caterpillar-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4869160"/>
            <a:ext cx="1656184" cy="1656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ack-gt-gallery-for-pear-cartoon-16390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260648"/>
            <a:ext cx="2520280" cy="3141724"/>
          </a:xfrm>
          <a:prstGeom prst="rect">
            <a:avLst/>
          </a:prstGeom>
        </p:spPr>
      </p:pic>
      <p:pic>
        <p:nvPicPr>
          <p:cNvPr id="5" name="Рисунок 4" descr="bozhja-korovka-risunok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27584" y="548680"/>
            <a:ext cx="1805224" cy="1584176"/>
          </a:xfrm>
          <a:prstGeom prst="rect">
            <a:avLst/>
          </a:prstGeom>
        </p:spPr>
      </p:pic>
      <p:pic>
        <p:nvPicPr>
          <p:cNvPr id="6" name="Рисунок 5" descr="bozhja-korovka-risunok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0" y="2348880"/>
            <a:ext cx="1805224" cy="1584176"/>
          </a:xfrm>
          <a:prstGeom prst="rect">
            <a:avLst/>
          </a:prstGeom>
        </p:spPr>
      </p:pic>
      <p:pic>
        <p:nvPicPr>
          <p:cNvPr id="7" name="Рисунок 6" descr="bozhja-korovka-risunok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835696" y="3284984"/>
            <a:ext cx="1805224" cy="1584176"/>
          </a:xfrm>
          <a:prstGeom prst="rect">
            <a:avLst/>
          </a:prstGeom>
        </p:spPr>
      </p:pic>
      <p:pic>
        <p:nvPicPr>
          <p:cNvPr id="8" name="Рисунок 7" descr="bozhja-korovka-risunok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707904" y="3933056"/>
            <a:ext cx="1805224" cy="1584176"/>
          </a:xfrm>
          <a:prstGeom prst="rect">
            <a:avLst/>
          </a:prstGeom>
        </p:spPr>
      </p:pic>
      <p:pic>
        <p:nvPicPr>
          <p:cNvPr id="9" name="Рисунок 8" descr="bozhja-korovka-risunok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5652120" y="1772816"/>
            <a:ext cx="1805224" cy="1584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83831E-6 C 0.05642 0.08004 0.11284 0.16008 0.12291 0.1344 C 0.13298 0.10872 0.03663 -0.12954 0.06041 -0.15475 C 0.0842 -0.17973 0.23715 0.01457 0.26545 -0.01596 C 0.29375 -0.04673 0.21128 -0.28938 0.22986 -0.33773 C 0.24844 -0.38607 0.34948 -0.31089 0.37639 -0.30604 C 0.4033 -0.30141 0.38298 -0.31274 0.39114 -0.3102 C 0.3993 -0.30789 0.4125 -0.29933 0.42587 -0.29031 " pathEditMode="relative" ptsTypes="aaaaaaaA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836712"/>
            <a:ext cx="2255402" cy="2641610"/>
          </a:xfrm>
          <a:prstGeom prst="rect">
            <a:avLst/>
          </a:prstGeom>
        </p:spPr>
      </p:pic>
      <p:pic>
        <p:nvPicPr>
          <p:cNvPr id="5" name="Рисунок 4" descr="m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764704"/>
            <a:ext cx="1512168" cy="1741433"/>
          </a:xfrm>
          <a:prstGeom prst="rect">
            <a:avLst/>
          </a:prstGeom>
        </p:spPr>
      </p:pic>
      <p:pic>
        <p:nvPicPr>
          <p:cNvPr id="6" name="Рисунок 5" descr="m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2996952"/>
            <a:ext cx="1512168" cy="1741433"/>
          </a:xfrm>
          <a:prstGeom prst="rect">
            <a:avLst/>
          </a:prstGeom>
        </p:spPr>
      </p:pic>
      <p:pic>
        <p:nvPicPr>
          <p:cNvPr id="7" name="Рисунок 6" descr="m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1772816"/>
            <a:ext cx="1512168" cy="1741433"/>
          </a:xfrm>
          <a:prstGeom prst="rect">
            <a:avLst/>
          </a:prstGeom>
        </p:spPr>
      </p:pic>
      <p:pic>
        <p:nvPicPr>
          <p:cNvPr id="8" name="Рисунок 7" descr="m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3501008"/>
            <a:ext cx="1512168" cy="17414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iXpG95i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4005064"/>
            <a:ext cx="3096344" cy="3096344"/>
          </a:xfrm>
          <a:prstGeom prst="rect">
            <a:avLst/>
          </a:prstGeom>
        </p:spPr>
      </p:pic>
      <p:pic>
        <p:nvPicPr>
          <p:cNvPr id="5" name="Рисунок 4" descr="kisspng-bee-drawing-cartoon-5aef56da682787.31027149152563477842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789040"/>
            <a:ext cx="1939208" cy="1378992"/>
          </a:xfrm>
          <a:prstGeom prst="rect">
            <a:avLst/>
          </a:prstGeom>
        </p:spPr>
      </p:pic>
      <p:pic>
        <p:nvPicPr>
          <p:cNvPr id="6" name="Рисунок 5" descr="kisspng-bee-drawing-cartoon-5aef56da682787.31027149152563477842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2564904"/>
            <a:ext cx="1939208" cy="1378992"/>
          </a:xfrm>
          <a:prstGeom prst="rect">
            <a:avLst/>
          </a:prstGeom>
        </p:spPr>
      </p:pic>
      <p:pic>
        <p:nvPicPr>
          <p:cNvPr id="7" name="Рисунок 6" descr="kisspng-bee-drawing-cartoon-5aef56da682787.31027149152563477842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2420888"/>
            <a:ext cx="1939208" cy="1378992"/>
          </a:xfrm>
          <a:prstGeom prst="rect">
            <a:avLst/>
          </a:prstGeom>
        </p:spPr>
      </p:pic>
      <p:pic>
        <p:nvPicPr>
          <p:cNvPr id="9" name="Рисунок 8" descr="kisspng-bee-drawing-cartoon-5aef56da682787.310271491525634778426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5004048" y="2564904"/>
            <a:ext cx="1728192" cy="1368152"/>
          </a:xfrm>
          <a:prstGeom prst="rect">
            <a:avLst/>
          </a:prstGeom>
        </p:spPr>
      </p:pic>
      <p:pic>
        <p:nvPicPr>
          <p:cNvPr id="10" name="Рисунок 9" descr="kisspng-bee-drawing-cartoon-5aef56da682787.310271491525634778426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5868144" y="4077072"/>
            <a:ext cx="1728192" cy="1368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9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9 +1=10    7 - 1=6    7 + 1=8  8 - 1=7    4 + 1=5   7-  1  =6   </vt:lpstr>
      <vt:lpstr>Слайд 2</vt:lpstr>
      <vt:lpstr>Слайд 3</vt:lpstr>
      <vt:lpstr>Слайд 4</vt:lpstr>
      <vt:lpstr>Слайд 5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 +1=10    7 - 1=6    7 + 1=8  8 - 1=7    4 + 1=5   7-  1  =6</dc:title>
  <dc:creator>Админ</dc:creator>
  <cp:lastModifiedBy>Админ</cp:lastModifiedBy>
  <cp:revision>8</cp:revision>
  <dcterms:created xsi:type="dcterms:W3CDTF">2018-11-19T15:18:59Z</dcterms:created>
  <dcterms:modified xsi:type="dcterms:W3CDTF">2018-11-19T16:44:58Z</dcterms:modified>
</cp:coreProperties>
</file>